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1DE063-FC64-4BF9-83A1-E365B623BADD}" v="1" dt="2026-05-22T12:40:19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37" d="100"/>
          <a:sy n="37" d="100"/>
        </p:scale>
        <p:origin x="204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opoulou Eva" userId="5fb61414-df0f-4f6d-b094-9552445d05c4" providerId="ADAL" clId="{E7CE351D-0B2F-41AF-8B08-ADCF0DB6B597}"/>
    <pc:docChg chg="undo custSel modSld modMainMaster">
      <pc:chgData name="Nikolopoulou Eva" userId="5fb61414-df0f-4f6d-b094-9552445d05c4" providerId="ADAL" clId="{E7CE351D-0B2F-41AF-8B08-ADCF0DB6B597}" dt="2026-05-22T12:42:39.144" v="38" actId="14100"/>
      <pc:docMkLst>
        <pc:docMk/>
      </pc:docMkLst>
      <pc:sldChg chg="addSp modSp mod chgLayout">
        <pc:chgData name="Nikolopoulou Eva" userId="5fb61414-df0f-4f6d-b094-9552445d05c4" providerId="ADAL" clId="{E7CE351D-0B2F-41AF-8B08-ADCF0DB6B597}" dt="2026-05-22T12:41:23.548" v="12" actId="700"/>
        <pc:sldMkLst>
          <pc:docMk/>
          <pc:sldMk cId="1867789064" sldId="256"/>
        </pc:sldMkLst>
        <pc:spChg chg="add mod">
          <ac:chgData name="Nikolopoulou Eva" userId="5fb61414-df0f-4f6d-b094-9552445d05c4" providerId="ADAL" clId="{E7CE351D-0B2F-41AF-8B08-ADCF0DB6B597}" dt="2026-05-22T12:41:23.548" v="12" actId="700"/>
          <ac:spMkLst>
            <pc:docMk/>
            <pc:sldMk cId="1867789064" sldId="256"/>
            <ac:spMk id="13" creationId="{73D998E8-BC9C-FEC4-34BF-7EDDCFDB5B55}"/>
          </ac:spMkLst>
        </pc:spChg>
        <pc:spChg chg="add mod">
          <ac:chgData name="Nikolopoulou Eva" userId="5fb61414-df0f-4f6d-b094-9552445d05c4" providerId="ADAL" clId="{E7CE351D-0B2F-41AF-8B08-ADCF0DB6B597}" dt="2026-05-22T12:41:23.548" v="12" actId="700"/>
          <ac:spMkLst>
            <pc:docMk/>
            <pc:sldMk cId="1867789064" sldId="256"/>
            <ac:spMk id="14" creationId="{5AD7F26B-D4E6-A362-E383-32A05629574E}"/>
          </ac:spMkLst>
        </pc:spChg>
        <pc:spChg chg="add mod">
          <ac:chgData name="Nikolopoulou Eva" userId="5fb61414-df0f-4f6d-b094-9552445d05c4" providerId="ADAL" clId="{E7CE351D-0B2F-41AF-8B08-ADCF0DB6B597}" dt="2026-05-22T12:41:23.548" v="12" actId="700"/>
          <ac:spMkLst>
            <pc:docMk/>
            <pc:sldMk cId="1867789064" sldId="256"/>
            <ac:spMk id="15" creationId="{E5602E42-D7FB-98A1-D62C-422AF5B98BD6}"/>
          </ac:spMkLst>
        </pc:spChg>
        <pc:spChg chg="add mod">
          <ac:chgData name="Nikolopoulou Eva" userId="5fb61414-df0f-4f6d-b094-9552445d05c4" providerId="ADAL" clId="{E7CE351D-0B2F-41AF-8B08-ADCF0DB6B597}" dt="2026-05-22T12:41:23.548" v="12" actId="700"/>
          <ac:spMkLst>
            <pc:docMk/>
            <pc:sldMk cId="1867789064" sldId="256"/>
            <ac:spMk id="16" creationId="{2AEC50E0-D78E-F13B-DB5F-06805F87F5BE}"/>
          </ac:spMkLst>
        </pc:spChg>
        <pc:spChg chg="add mod">
          <ac:chgData name="Nikolopoulou Eva" userId="5fb61414-df0f-4f6d-b094-9552445d05c4" providerId="ADAL" clId="{E7CE351D-0B2F-41AF-8B08-ADCF0DB6B597}" dt="2026-05-22T12:41:23.548" v="12" actId="700"/>
          <ac:spMkLst>
            <pc:docMk/>
            <pc:sldMk cId="1867789064" sldId="256"/>
            <ac:spMk id="17" creationId="{2BC93829-8B9C-FD7B-E4E7-1724413BF9A4}"/>
          </ac:spMkLst>
        </pc:spChg>
        <pc:spChg chg="add mod">
          <ac:chgData name="Nikolopoulou Eva" userId="5fb61414-df0f-4f6d-b094-9552445d05c4" providerId="ADAL" clId="{E7CE351D-0B2F-41AF-8B08-ADCF0DB6B597}" dt="2026-05-22T12:41:23.548" v="12" actId="700"/>
          <ac:spMkLst>
            <pc:docMk/>
            <pc:sldMk cId="1867789064" sldId="256"/>
            <ac:spMk id="18" creationId="{26FB42D6-0582-A3CB-687C-E36AF89AF71A}"/>
          </ac:spMkLst>
        </pc:spChg>
        <pc:spChg chg="add mod">
          <ac:chgData name="Nikolopoulou Eva" userId="5fb61414-df0f-4f6d-b094-9552445d05c4" providerId="ADAL" clId="{E7CE351D-0B2F-41AF-8B08-ADCF0DB6B597}" dt="2026-05-22T12:41:23.548" v="12" actId="700"/>
          <ac:spMkLst>
            <pc:docMk/>
            <pc:sldMk cId="1867789064" sldId="256"/>
            <ac:spMk id="19" creationId="{FE16321E-1B74-911E-3241-69B2FDE013AD}"/>
          </ac:spMkLst>
        </pc:spChg>
        <pc:spChg chg="add mod">
          <ac:chgData name="Nikolopoulou Eva" userId="5fb61414-df0f-4f6d-b094-9552445d05c4" providerId="ADAL" clId="{E7CE351D-0B2F-41AF-8B08-ADCF0DB6B597}" dt="2026-05-22T12:41:23.548" v="12" actId="700"/>
          <ac:spMkLst>
            <pc:docMk/>
            <pc:sldMk cId="1867789064" sldId="256"/>
            <ac:spMk id="20" creationId="{D25B51CD-29BD-672C-8C80-5BE30E35F26D}"/>
          </ac:spMkLst>
        </pc:spChg>
        <pc:spChg chg="add mod">
          <ac:chgData name="Nikolopoulou Eva" userId="5fb61414-df0f-4f6d-b094-9552445d05c4" providerId="ADAL" clId="{E7CE351D-0B2F-41AF-8B08-ADCF0DB6B597}" dt="2026-05-22T12:41:23.548" v="12" actId="700"/>
          <ac:spMkLst>
            <pc:docMk/>
            <pc:sldMk cId="1867789064" sldId="256"/>
            <ac:spMk id="21" creationId="{2619FBA5-CDB7-CD0C-CFF5-7044070E3DFE}"/>
          </ac:spMkLst>
        </pc:spChg>
      </pc:sldChg>
      <pc:sldMasterChg chg="modSp mod modSldLayout">
        <pc:chgData name="Nikolopoulou Eva" userId="5fb61414-df0f-4f6d-b094-9552445d05c4" providerId="ADAL" clId="{E7CE351D-0B2F-41AF-8B08-ADCF0DB6B597}" dt="2026-05-22T12:42:39.144" v="38" actId="14100"/>
        <pc:sldMasterMkLst>
          <pc:docMk/>
          <pc:sldMasterMk cId="1305387848" sldId="2147483660"/>
        </pc:sldMasterMkLst>
        <pc:picChg chg="mod">
          <ac:chgData name="Nikolopoulou Eva" userId="5fb61414-df0f-4f6d-b094-9552445d05c4" providerId="ADAL" clId="{E7CE351D-0B2F-41AF-8B08-ADCF0DB6B597}" dt="2026-05-22T12:40:29.893" v="1" actId="1076"/>
          <ac:picMkLst>
            <pc:docMk/>
            <pc:sldMasterMk cId="1305387848" sldId="2147483660"/>
            <ac:picMk id="35" creationId="{F22260CB-BA1E-3F1C-F5A9-6483B4AB7DFB}"/>
          </ac:picMkLst>
        </pc:picChg>
        <pc:sldLayoutChg chg="modSp mod">
          <pc:chgData name="Nikolopoulou Eva" userId="5fb61414-df0f-4f6d-b094-9552445d05c4" providerId="ADAL" clId="{E7CE351D-0B2F-41AF-8B08-ADCF0DB6B597}" dt="2026-05-22T12:42:39.144" v="38" actId="14100"/>
          <pc:sldLayoutMkLst>
            <pc:docMk/>
            <pc:sldMasterMk cId="1305387848" sldId="2147483660"/>
            <pc:sldLayoutMk cId="73972072" sldId="2147483661"/>
          </pc:sldLayoutMkLst>
          <pc:spChg chg="mod">
            <ac:chgData name="Nikolopoulou Eva" userId="5fb61414-df0f-4f6d-b094-9552445d05c4" providerId="ADAL" clId="{E7CE351D-0B2F-41AF-8B08-ADCF0DB6B597}" dt="2026-05-22T12:42:30.200" v="36" actId="14100"/>
            <ac:spMkLst>
              <pc:docMk/>
              <pc:sldMasterMk cId="1305387848" sldId="2147483660"/>
              <pc:sldLayoutMk cId="73972072" sldId="2147483661"/>
              <ac:spMk id="9" creationId="{3704DEFA-A3D6-CD86-91AE-21DD9DCACD5A}"/>
            </ac:spMkLst>
          </pc:spChg>
          <pc:spChg chg="mod">
            <ac:chgData name="Nikolopoulou Eva" userId="5fb61414-df0f-4f6d-b094-9552445d05c4" providerId="ADAL" clId="{E7CE351D-0B2F-41AF-8B08-ADCF0DB6B597}" dt="2026-05-22T12:42:39.144" v="38" actId="14100"/>
            <ac:spMkLst>
              <pc:docMk/>
              <pc:sldMasterMk cId="1305387848" sldId="2147483660"/>
              <pc:sldLayoutMk cId="73972072" sldId="2147483661"/>
              <ac:spMk id="11" creationId="{67A4A221-63C8-611A-B90B-815D11ED0CB3}"/>
            </ac:spMkLst>
          </pc:spChg>
          <pc:spChg chg="mod">
            <ac:chgData name="Nikolopoulou Eva" userId="5fb61414-df0f-4f6d-b094-9552445d05c4" providerId="ADAL" clId="{E7CE351D-0B2F-41AF-8B08-ADCF0DB6B597}" dt="2026-05-22T12:42:33.808" v="37" actId="1076"/>
            <ac:spMkLst>
              <pc:docMk/>
              <pc:sldMasterMk cId="1305387848" sldId="2147483660"/>
              <pc:sldLayoutMk cId="73972072" sldId="2147483661"/>
              <ac:spMk id="22" creationId="{E2AA6B75-A721-5717-6270-180B31A50687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3325" y="28277883"/>
            <a:ext cx="7216973" cy="1611875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de-DE" dirty="0"/>
              <a:t>Institution Logo</a:t>
            </a:r>
          </a:p>
          <a:p>
            <a:r>
              <a:rPr lang="en-US" dirty="0"/>
              <a:t>Pupils’ Names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04DEFA-A3D6-CD86-91AE-21DD9DCACD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3155" y="10942206"/>
            <a:ext cx="5941585" cy="56689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Max. 150 words: What is this? Why is it important?</a:t>
            </a:r>
            <a:endParaRPr kumimoji="0" lang="de-DE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7A4A221-63C8-611A-B90B-815D11ED0CB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964104" y="10942638"/>
            <a:ext cx="7227309" cy="573831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Max. 150 words: What do we share?</a:t>
            </a:r>
            <a:endParaRPr kumimoji="0" lang="de-DE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706E250-ECB2-5AFA-1437-62FD755A1EA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2800" y="23904575"/>
            <a:ext cx="8801100" cy="33178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Max. 150 words: What helps us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survice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?</a:t>
            </a:r>
            <a:endParaRPr kumimoji="0" lang="de-DE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3639424-26CC-02AF-A82F-6385BA8888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1390313" y="23904575"/>
            <a:ext cx="8801100" cy="3632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Max. 150 words: What is this? Why is it important?</a:t>
            </a:r>
            <a:endParaRPr kumimoji="0" lang="de-DE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81ADD73-0B8D-8566-7BD6-B3CA1959ACC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1520" y="17869159"/>
            <a:ext cx="8801418" cy="566896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Insert your image here</a:t>
            </a:r>
          </a:p>
          <a:p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46D44F41-BD97-DA31-243F-0804192677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389995" y="4729163"/>
            <a:ext cx="8801418" cy="566896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Insert your image here</a:t>
            </a:r>
          </a:p>
          <a:p>
            <a:endParaRPr lang="en-US" dirty="0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7B5332C3-4157-1CA5-A339-9EC8EA01E2F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4915" y="4724807"/>
            <a:ext cx="8801418" cy="566896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Insert your image here</a:t>
            </a:r>
          </a:p>
          <a:p>
            <a:endParaRPr lang="en-US" dirty="0"/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288F1143-380F-EAD8-9C84-077AED2C120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363869" y="17816516"/>
            <a:ext cx="8801418" cy="566896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Insert your image here</a:t>
            </a:r>
          </a:p>
          <a:p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E2AA6B75-A721-5717-6270-180B31A5068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888629" y="11651760"/>
            <a:ext cx="5941585" cy="437117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0" b="0" i="0" u="none" strike="noStrike" kern="1200" cap="none" spc="0" normalizeH="0" baseline="0" noProof="0" dirty="0">
                <a:ln>
                  <a:noFill/>
                </a:ln>
                <a:solidFill>
                  <a:srgbClr val="F16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Name your planet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16E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 SemiBold" panose="00000700000000000000" pitchFamily="2" charset="0"/>
              <a:ea typeface="+mn-ea"/>
              <a:cs typeface="Poppins SemiBold" panose="000007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1EEABF-9483-7E9E-9B08-C72B4E7A3876}"/>
              </a:ext>
            </a:extLst>
          </p:cNvPr>
          <p:cNvSpPr txBox="1"/>
          <p:nvPr userDrawn="1"/>
        </p:nvSpPr>
        <p:spPr>
          <a:xfrm>
            <a:off x="731520" y="28467370"/>
            <a:ext cx="5799909" cy="1232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European Researchers’ Night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25.09.2026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F22260CB-BA1E-3F1C-F5A9-6483B4AB7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8119" y="11473321"/>
            <a:ext cx="4435942" cy="4435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A552BB-E6F9-A20B-DB1B-0EE8F3754D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439" y="359563"/>
            <a:ext cx="2902852" cy="2391740"/>
          </a:xfrm>
          <a:prstGeom prst="rect">
            <a:avLst/>
          </a:prstGeom>
        </p:spPr>
      </p:pic>
      <p:pic>
        <p:nvPicPr>
          <p:cNvPr id="8" name="Graphic 1">
            <a:extLst>
              <a:ext uri="{FF2B5EF4-FFF2-40B4-BE49-F238E27FC236}">
                <a16:creationId xmlns:a16="http://schemas.microsoft.com/office/drawing/2014/main" id="{2C98EF8C-3B19-820F-C72B-735143B27CA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8828" y="925567"/>
            <a:ext cx="4025047" cy="575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65AAD9-F341-58DA-5F89-BE9FD6A502C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43" y="856109"/>
            <a:ext cx="3577352" cy="9868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3413F5-6F9E-C0B4-D93F-B9E98D8B0A9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328" y="602694"/>
            <a:ext cx="2184238" cy="11576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E13D15-4BF5-7EA0-762A-F28EDB6349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247" y="739132"/>
            <a:ext cx="1217215" cy="861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3BBCB3-CBD3-1063-E771-04AA068093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540" y="853660"/>
            <a:ext cx="1783042" cy="719063"/>
          </a:xfrm>
          <a:prstGeom prst="rect">
            <a:avLst/>
          </a:prstGeom>
        </p:spPr>
      </p:pic>
      <p:sp>
        <p:nvSpPr>
          <p:cNvPr id="13" name="Rechteck 3">
            <a:extLst>
              <a:ext uri="{FF2B5EF4-FFF2-40B4-BE49-F238E27FC236}">
                <a16:creationId xmlns:a16="http://schemas.microsoft.com/office/drawing/2014/main" id="{C7500DBA-07E1-29FE-9CAB-C20BFE247A7E}"/>
              </a:ext>
            </a:extLst>
          </p:cNvPr>
          <p:cNvSpPr/>
          <p:nvPr userDrawn="1"/>
        </p:nvSpPr>
        <p:spPr>
          <a:xfrm>
            <a:off x="0" y="-30516"/>
            <a:ext cx="21383625" cy="452759"/>
          </a:xfrm>
          <a:prstGeom prst="rect">
            <a:avLst/>
          </a:prstGeom>
          <a:solidFill>
            <a:srgbClr val="F16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9E4525-A7CE-82DC-AA7F-EEBD05B865D0}"/>
              </a:ext>
            </a:extLst>
          </p:cNvPr>
          <p:cNvSpPr/>
          <p:nvPr userDrawn="1"/>
        </p:nvSpPr>
        <p:spPr>
          <a:xfrm>
            <a:off x="679269" y="4702629"/>
            <a:ext cx="8804365" cy="5612634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3">
            <a:extLst>
              <a:ext uri="{FF2B5EF4-FFF2-40B4-BE49-F238E27FC236}">
                <a16:creationId xmlns:a16="http://schemas.microsoft.com/office/drawing/2014/main" id="{C846D403-86FF-A27E-D8F9-8D2AC9D24A15}"/>
              </a:ext>
            </a:extLst>
          </p:cNvPr>
          <p:cNvSpPr/>
          <p:nvPr userDrawn="1"/>
        </p:nvSpPr>
        <p:spPr>
          <a:xfrm>
            <a:off x="0" y="29930369"/>
            <a:ext cx="21383625" cy="452759"/>
          </a:xfrm>
          <a:prstGeom prst="rect">
            <a:avLst/>
          </a:prstGeom>
          <a:solidFill>
            <a:srgbClr val="F16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73C606-E643-6230-467C-9C31133F1B4F}"/>
              </a:ext>
            </a:extLst>
          </p:cNvPr>
          <p:cNvSpPr txBox="1">
            <a:spLocks/>
          </p:cNvSpPr>
          <p:nvPr userDrawn="1"/>
        </p:nvSpPr>
        <p:spPr>
          <a:xfrm>
            <a:off x="6273970" y="2237230"/>
            <a:ext cx="9270830" cy="1611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289" kern="1200">
                <a:solidFill>
                  <a:schemeClr val="tx1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pPr algn="just"/>
            <a:r>
              <a:rPr lang="de-DE" sz="6600" dirty="0">
                <a:latin typeface="Poppins SemiBold" panose="00000700000000000000" pitchFamily="2" charset="0"/>
                <a:ea typeface="Times New Roman" panose="02020603050405020304" pitchFamily="18" charset="0"/>
                <a:cs typeface="Poppins SemiBold" panose="00000700000000000000" pitchFamily="2" charset="0"/>
              </a:rPr>
              <a:t>Mission: Start Again</a:t>
            </a:r>
            <a:endParaRPr lang="en-US" sz="6600" dirty="0">
              <a:latin typeface="Poppins SemiBold" panose="00000700000000000000" pitchFamily="2" charset="0"/>
              <a:ea typeface="Times New Roman" panose="02020603050405020304" pitchFamily="18" charset="0"/>
              <a:cs typeface="Poppins SemiBold" panose="000007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BB95E2-627E-6167-D020-CB44C2D29703}"/>
              </a:ext>
            </a:extLst>
          </p:cNvPr>
          <p:cNvSpPr/>
          <p:nvPr userDrawn="1"/>
        </p:nvSpPr>
        <p:spPr>
          <a:xfrm>
            <a:off x="11366554" y="4702629"/>
            <a:ext cx="8804365" cy="5612634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7C265E-B6FA-1E9E-59FA-8A767F66F39A}"/>
              </a:ext>
            </a:extLst>
          </p:cNvPr>
          <p:cNvSpPr/>
          <p:nvPr userDrawn="1"/>
        </p:nvSpPr>
        <p:spPr>
          <a:xfrm>
            <a:off x="718457" y="17852072"/>
            <a:ext cx="8804365" cy="5612634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4CA178-E6C4-394B-7FE3-C9E9D52FBCB3}"/>
              </a:ext>
            </a:extLst>
          </p:cNvPr>
          <p:cNvSpPr/>
          <p:nvPr userDrawn="1"/>
        </p:nvSpPr>
        <p:spPr>
          <a:xfrm>
            <a:off x="11273693" y="17819566"/>
            <a:ext cx="8804365" cy="5612634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BDAF27D4-23DA-B1E5-0DE9-41EC845E74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81451" y="3059107"/>
            <a:ext cx="1151170" cy="115117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051575E2-2850-9E40-9827-3D4A9B41694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829566" y="26161339"/>
            <a:ext cx="1151170" cy="115117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9C6F52D5-5BA0-4627-09A5-7F67806CB2E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9269" y="1546042"/>
            <a:ext cx="1151170" cy="115117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039FEF7D-AE44-A7F9-07D7-802A5676D17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1066" y="26204964"/>
            <a:ext cx="1151170" cy="115117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54D8AC58-E235-5B3A-8EF7-0AFF5D41E14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748877" y="11795091"/>
            <a:ext cx="1151170" cy="115117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2EBF26C-217F-D6F3-27B5-55AB3465A18E}"/>
              </a:ext>
            </a:extLst>
          </p:cNvPr>
          <p:cNvSpPr txBox="1"/>
          <p:nvPr userDrawn="1"/>
        </p:nvSpPr>
        <p:spPr>
          <a:xfrm>
            <a:off x="679269" y="3893149"/>
            <a:ext cx="830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i="0" dirty="0">
                <a:latin typeface="Poppins SemiBold" panose="00000700000000000000" pitchFamily="2" charset="0"/>
                <a:cs typeface="Poppins SemiBold" panose="00000700000000000000" pitchFamily="2" charset="0"/>
              </a:rPr>
              <a:t>Personal S.P.A.C.E.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E7FA7B-9D7D-0EE4-4F2D-684E4359A955}"/>
              </a:ext>
            </a:extLst>
          </p:cNvPr>
          <p:cNvSpPr txBox="1"/>
          <p:nvPr userDrawn="1"/>
        </p:nvSpPr>
        <p:spPr>
          <a:xfrm>
            <a:off x="11273693" y="3976403"/>
            <a:ext cx="830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i="0" dirty="0">
                <a:latin typeface="Poppins SemiBold" panose="00000700000000000000" pitchFamily="2" charset="0"/>
                <a:cs typeface="Poppins SemiBold" panose="00000700000000000000" pitchFamily="2" charset="0"/>
              </a:rPr>
              <a:t>Common S.P.A.C.E.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F14AFF-F01C-C1BE-717D-FCC410A49EA6}"/>
              </a:ext>
            </a:extLst>
          </p:cNvPr>
          <p:cNvSpPr txBox="1"/>
          <p:nvPr userDrawn="1"/>
        </p:nvSpPr>
        <p:spPr>
          <a:xfrm>
            <a:off x="679269" y="16998939"/>
            <a:ext cx="830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i="0" dirty="0">
                <a:latin typeface="Poppins SemiBold" panose="00000700000000000000" pitchFamily="2" charset="0"/>
                <a:cs typeface="Poppins SemiBold" panose="00000700000000000000" pitchFamily="2" charset="0"/>
              </a:rPr>
              <a:t>Outer S.P.A.C.E.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F1A3AD-3DFB-E542-3052-4E13347050DD}"/>
              </a:ext>
            </a:extLst>
          </p:cNvPr>
          <p:cNvSpPr txBox="1"/>
          <p:nvPr userDrawn="1"/>
        </p:nvSpPr>
        <p:spPr>
          <a:xfrm>
            <a:off x="11390811" y="17067322"/>
            <a:ext cx="830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i="0" dirty="0">
                <a:latin typeface="Poppins SemiBold" panose="00000700000000000000" pitchFamily="2" charset="0"/>
                <a:cs typeface="Poppins SemiBold" panose="00000700000000000000" pitchFamily="2" charset="0"/>
              </a:rPr>
              <a:t>Creative S.P.A.C.E. 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7938E0A-BBC1-9FC1-01CB-D78C609CA12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5579" y="28577172"/>
            <a:ext cx="2743648" cy="57586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BED9590-ABF9-1EC6-77E0-6D6651481819}"/>
              </a:ext>
            </a:extLst>
          </p:cNvPr>
          <p:cNvSpPr txBox="1"/>
          <p:nvPr userDrawn="1"/>
        </p:nvSpPr>
        <p:spPr>
          <a:xfrm>
            <a:off x="731520" y="28467370"/>
            <a:ext cx="5799909" cy="1232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European Researchers’ Night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25.09.2026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8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chemeClr val="tx1"/>
          </a:solidFill>
          <a:latin typeface="Poppins SemiBold" panose="00000700000000000000" pitchFamily="2" charset="0"/>
          <a:ea typeface="+mj-ea"/>
          <a:cs typeface="Poppins SemiBold" panose="00000700000000000000" pitchFamily="2" charset="0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D998E8-BC9C-FEC4-34BF-7EDDCFDB5B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AD7F26B-D4E6-A362-E383-32A0562957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5602E42-D7FB-98A1-D62C-422AF5B98BD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AEC50E0-D78E-F13B-DB5F-06805F87F5B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BC93829-8B9C-FD7B-E4E7-1724413BF9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6FB42D6-0582-A3CB-687C-E36AF89AF7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E16321E-1B74-911E-3241-69B2FDE013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25B51CD-29BD-672C-8C80-5BE30E35F26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619FBA5-CDB7-CD0C-CFF5-7044070E3DFE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89064"/>
      </p:ext>
    </p:extLst>
  </p:cSld>
  <p:clrMapOvr>
    <a:masterClrMapping/>
  </p:clrMapOvr>
</p:sld>
</file>

<file path=ppt/theme/theme1.xml><?xml version="1.0" encoding="utf-8"?>
<a:theme xmlns:a="http://schemas.openxmlformats.org/drawingml/2006/main" name="S.P.A.C.E A1 Photovoice Challenge (10-14y.o.)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pace_photovoice_challenge_a1templae.potx" id="{9D3246B2-92A5-4B49-8F07-EBA9E19C2D6F}" vid="{81844817-5162-4CF3-A68F-E2EE31760F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Poppins</vt:lpstr>
      <vt:lpstr>Poppins Light</vt:lpstr>
      <vt:lpstr>Poppins SemiBold</vt:lpstr>
      <vt:lpstr>S.P.A.C.E A1 Photovoice Challenge (10-14y.o.)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Nikolopoulou Eva</dc:creator>
  <cp:lastModifiedBy>Nikolopoulou Eva</cp:lastModifiedBy>
  <cp:revision>4</cp:revision>
  <dcterms:created xsi:type="dcterms:W3CDTF">2026-05-22T11:51:44Z</dcterms:created>
  <dcterms:modified xsi:type="dcterms:W3CDTF">2026-05-22T12:42:52Z</dcterms:modified>
</cp:coreProperties>
</file>